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4F281412-0F5D-475B-A870-004E575806DC}" type="datetimeFigureOut">
              <a:rPr lang="en-US" smtClean="0"/>
              <a:t>8/17/2018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001E2A5-EFC3-4410-90C6-9B7D9414BBC3}"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F281412-0F5D-475B-A870-004E575806DC}" type="datetimeFigureOut">
              <a:rPr lang="en-US" smtClean="0"/>
              <a:t>8/17/2018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1E2A5-EFC3-4410-90C6-9B7D9414BBC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001E2A5-EFC3-4410-90C6-9B7D9414BBC3}"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F281412-0F5D-475B-A870-004E575806DC}" type="datetimeFigureOut">
              <a:rPr lang="en-US" smtClean="0"/>
              <a:t>8/17/2018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4F281412-0F5D-475B-A870-004E575806DC}" type="datetimeFigureOut">
              <a:rPr lang="en-US" smtClean="0"/>
              <a:t>8/17/2018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001E2A5-EFC3-4410-90C6-9B7D9414BBC3}"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F281412-0F5D-475B-A870-004E575806DC}" type="datetimeFigureOut">
              <a:rPr lang="en-US" smtClean="0"/>
              <a:t>8/17/2018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001E2A5-EFC3-4410-90C6-9B7D9414BBC3}"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4F281412-0F5D-475B-A870-004E575806DC}" type="datetimeFigureOut">
              <a:rPr lang="en-US" smtClean="0"/>
              <a:t>8/17/2018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1E2A5-EFC3-4410-90C6-9B7D9414BBC3}"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4F281412-0F5D-475B-A870-004E575806DC}" type="datetimeFigureOut">
              <a:rPr lang="en-US" smtClean="0"/>
              <a:t>8/17/2018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001E2A5-EFC3-4410-90C6-9B7D9414BBC3}"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F281412-0F5D-475B-A870-004E575806DC}" type="datetimeFigureOut">
              <a:rPr lang="en-US" smtClean="0"/>
              <a:t>8/17/2018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001E2A5-EFC3-4410-90C6-9B7D9414BBC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F281412-0F5D-475B-A870-004E575806DC}" type="datetimeFigureOut">
              <a:rPr lang="en-US" smtClean="0"/>
              <a:t>8/17/2018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001E2A5-EFC3-4410-90C6-9B7D9414BB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001E2A5-EFC3-4410-90C6-9B7D9414BBC3}"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F281412-0F5D-475B-A870-004E575806DC}" type="datetimeFigureOut">
              <a:rPr lang="en-US" smtClean="0"/>
              <a:t>8/17/2018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001E2A5-EFC3-4410-90C6-9B7D9414BBC3}"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F281412-0F5D-475B-A870-004E575806DC}" type="datetimeFigureOut">
              <a:rPr lang="en-US" smtClean="0"/>
              <a:t>8/17/2018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F281412-0F5D-475B-A870-004E575806DC}" type="datetimeFigureOut">
              <a:rPr lang="en-US" smtClean="0"/>
              <a:t>8/17/2018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001E2A5-EFC3-4410-90C6-9B7D9414BBC3}"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What are they and why do I need them?</a:t>
            </a:r>
          </a:p>
        </p:txBody>
      </p:sp>
      <p:sp>
        <p:nvSpPr>
          <p:cNvPr id="2" name="Title 1"/>
          <p:cNvSpPr>
            <a:spLocks noGrp="1"/>
          </p:cNvSpPr>
          <p:nvPr>
            <p:ph type="ctrTitle"/>
          </p:nvPr>
        </p:nvSpPr>
        <p:spPr/>
        <p:txBody>
          <a:bodyPr/>
          <a:lstStyle/>
          <a:p>
            <a:r>
              <a:rPr lang="en-US" dirty="0"/>
              <a:t>Interpersonal Skills</a:t>
            </a:r>
          </a:p>
        </p:txBody>
      </p:sp>
      <p:pic>
        <p:nvPicPr>
          <p:cNvPr id="1026" name="Picture 2" descr="C:\Users\Dani\AppData\Local\Microsoft\Windows\INetCache\IE\8W4CD1M2\Confus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0" y="3810000"/>
            <a:ext cx="2057400" cy="2211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7692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81000" y="2895600"/>
            <a:ext cx="6400800" cy="1752600"/>
          </a:xfrm>
        </p:spPr>
        <p:txBody>
          <a:bodyPr/>
          <a:lstStyle/>
          <a:p>
            <a:r>
              <a:rPr lang="en-US" dirty="0"/>
              <a:t>1. Communication: Includes verbal communication, or what you say and how you say it, and nonverbal communication, such as body posture, facial expression, and eye contact.</a:t>
            </a:r>
          </a:p>
        </p:txBody>
      </p:sp>
      <p:sp>
        <p:nvSpPr>
          <p:cNvPr id="3" name="Title 2"/>
          <p:cNvSpPr>
            <a:spLocks noGrp="1"/>
          </p:cNvSpPr>
          <p:nvPr>
            <p:ph type="ctrTitle"/>
          </p:nvPr>
        </p:nvSpPr>
        <p:spPr>
          <a:xfrm>
            <a:off x="838200" y="228600"/>
            <a:ext cx="7620000" cy="1981200"/>
          </a:xfrm>
        </p:spPr>
        <p:txBody>
          <a:bodyPr>
            <a:normAutofit/>
          </a:bodyPr>
          <a:lstStyle/>
          <a:p>
            <a:r>
              <a:rPr lang="en-US" sz="2400" b="1" dirty="0"/>
              <a:t>Interpersonal skills help us engage, interact, and build relationships with other people, and they are necessary in order to thrive in school, at home, and at work. That’s why it’s critical to start building these skills now.</a:t>
            </a:r>
          </a:p>
        </p:txBody>
      </p:sp>
      <p:pic>
        <p:nvPicPr>
          <p:cNvPr id="2050" name="Picture 2" descr="C:\Users\Dani\AppData\Local\Microsoft\Windows\INetCache\IE\W44ILCDZ\197-madladycolored[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4648200"/>
            <a:ext cx="895351" cy="1715232"/>
          </a:xfrm>
          <a:prstGeom prst="rect">
            <a:avLst/>
          </a:prstGeom>
          <a:noFill/>
          <a:extLst>
            <a:ext uri="{909E8E84-426E-40DD-AFC4-6F175D3DCCD1}">
              <a14:hiddenFill xmlns:a14="http://schemas.microsoft.com/office/drawing/2010/main">
                <a:solidFill>
                  <a:srgbClr val="FFFFFF"/>
                </a:solidFill>
              </a14:hiddenFill>
            </a:ext>
          </a:extLst>
        </p:spPr>
      </p:pic>
      <p:sp>
        <p:nvSpPr>
          <p:cNvPr id="4" name="Oval Callout 3"/>
          <p:cNvSpPr/>
          <p:nvPr/>
        </p:nvSpPr>
        <p:spPr>
          <a:xfrm rot="3041945">
            <a:off x="1384540" y="4495800"/>
            <a:ext cx="1219200" cy="108621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613140" y="4568109"/>
            <a:ext cx="762000" cy="923330"/>
          </a:xfrm>
          <a:prstGeom prst="rect">
            <a:avLst/>
          </a:prstGeom>
          <a:noFill/>
        </p:spPr>
        <p:txBody>
          <a:bodyPr wrap="square" rtlCol="0">
            <a:spAutoFit/>
          </a:bodyPr>
          <a:lstStyle/>
          <a:p>
            <a:r>
              <a:rPr lang="en-US" dirty="0"/>
              <a:t>How are you?</a:t>
            </a:r>
          </a:p>
        </p:txBody>
      </p:sp>
    </p:spTree>
    <p:extLst>
      <p:ext uri="{BB962C8B-B14F-4D97-AF65-F5344CB8AC3E}">
        <p14:creationId xmlns:p14="http://schemas.microsoft.com/office/powerpoint/2010/main" val="3845484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also includes:</a:t>
            </a:r>
          </a:p>
        </p:txBody>
      </p:sp>
      <p:sp>
        <p:nvSpPr>
          <p:cNvPr id="3" name="Content Placeholder 2"/>
          <p:cNvSpPr>
            <a:spLocks noGrp="1"/>
          </p:cNvSpPr>
          <p:nvPr>
            <p:ph sz="half" idx="1"/>
          </p:nvPr>
        </p:nvSpPr>
        <p:spPr/>
        <p:txBody>
          <a:bodyPr/>
          <a:lstStyle/>
          <a:p>
            <a:r>
              <a:rPr lang="en-US" dirty="0"/>
              <a:t>Cooperation: Working together with others as a team to accomplish a goal.</a:t>
            </a:r>
          </a:p>
        </p:txBody>
      </p:sp>
      <p:sp>
        <p:nvSpPr>
          <p:cNvPr id="4" name="Content Placeholder 3"/>
          <p:cNvSpPr>
            <a:spLocks noGrp="1"/>
          </p:cNvSpPr>
          <p:nvPr>
            <p:ph sz="half" idx="2"/>
          </p:nvPr>
        </p:nvSpPr>
        <p:spPr/>
        <p:txBody>
          <a:bodyPr/>
          <a:lstStyle/>
          <a:p>
            <a:r>
              <a:rPr lang="en-US" dirty="0"/>
              <a:t>Critical Thinking: Considering the facts of a situation and taking others’ perspectives into account, rather than relying on assumptions.</a:t>
            </a:r>
          </a:p>
        </p:txBody>
      </p:sp>
      <p:pic>
        <p:nvPicPr>
          <p:cNvPr id="3074" name="Picture 2" descr="C:\Users\Dani\AppData\Local\Microsoft\Windows\INetCache\IE\W44ILCDZ\Working-Together-73857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538" y="3228975"/>
            <a:ext cx="30480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Dani\AppData\Local\Microsoft\Windows\INetCache\IE\EXH7C256\Thinking-Man[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37225" y="3834606"/>
            <a:ext cx="2251869" cy="2251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818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indent="-342900">
              <a:buFont typeface="Arial" panose="020B0604020202020204" pitchFamily="34" charset="0"/>
              <a:buChar char="•"/>
            </a:pPr>
            <a:r>
              <a:rPr lang="en-US" sz="2400" b="1" dirty="0"/>
              <a:t>Empathy: The ability to identify and understand other people’s emotions.</a:t>
            </a:r>
          </a:p>
        </p:txBody>
      </p:sp>
      <p:sp>
        <p:nvSpPr>
          <p:cNvPr id="3" name="Content Placeholder 2"/>
          <p:cNvSpPr>
            <a:spLocks noGrp="1"/>
          </p:cNvSpPr>
          <p:nvPr>
            <p:ph sz="half" idx="1"/>
          </p:nvPr>
        </p:nvSpPr>
        <p:spPr/>
        <p:txBody>
          <a:bodyPr/>
          <a:lstStyle/>
          <a:p>
            <a:r>
              <a:rPr lang="en-US" dirty="0"/>
              <a:t>Emotion Regulation: The ability to identify your feelings and manage them appropriately.</a:t>
            </a:r>
          </a:p>
        </p:txBody>
      </p:sp>
      <p:sp>
        <p:nvSpPr>
          <p:cNvPr id="4" name="Content Placeholder 3"/>
          <p:cNvSpPr>
            <a:spLocks noGrp="1"/>
          </p:cNvSpPr>
          <p:nvPr>
            <p:ph sz="half" idx="2"/>
          </p:nvPr>
        </p:nvSpPr>
        <p:spPr/>
        <p:txBody>
          <a:bodyPr/>
          <a:lstStyle/>
          <a:p>
            <a:r>
              <a:rPr lang="en-US" dirty="0"/>
              <a:t>Impulse Control: The ability to control your behaviors by considering short- and long-term consequences.</a:t>
            </a:r>
          </a:p>
        </p:txBody>
      </p:sp>
      <p:pic>
        <p:nvPicPr>
          <p:cNvPr id="4098" name="Picture 2" descr="C:\Users\Dani\AppData\Local\Microsoft\Windows\INetCache\IE\EXH7C256\identify%20feelings[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3429000"/>
            <a:ext cx="2414588" cy="29718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Program Files (x86)\Microsoft Office\MEDIA\CAGCAT10\j0230876.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609600"/>
            <a:ext cx="711200" cy="716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308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1371600"/>
            <a:ext cx="4038600" cy="2590800"/>
          </a:xfrm>
        </p:spPr>
        <p:txBody>
          <a:bodyPr/>
          <a:lstStyle/>
          <a:p>
            <a:r>
              <a:rPr lang="en-US" dirty="0"/>
              <a:t>Respect: Esteem for self and others, shown through words and actions.</a:t>
            </a:r>
          </a:p>
        </p:txBody>
      </p:sp>
      <p:sp>
        <p:nvSpPr>
          <p:cNvPr id="5" name="Content Placeholder 4"/>
          <p:cNvSpPr>
            <a:spLocks noGrp="1"/>
          </p:cNvSpPr>
          <p:nvPr>
            <p:ph sz="half" idx="2"/>
          </p:nvPr>
        </p:nvSpPr>
        <p:spPr>
          <a:xfrm>
            <a:off x="4800600" y="1447800"/>
            <a:ext cx="4038600" cy="4681728"/>
          </a:xfrm>
        </p:spPr>
        <p:txBody>
          <a:bodyPr/>
          <a:lstStyle/>
          <a:p>
            <a:r>
              <a:rPr lang="en-US" dirty="0"/>
              <a:t>Thinking Towards the Future: Setting goals and creating action plans to achieve those goals.</a:t>
            </a:r>
          </a:p>
        </p:txBody>
      </p:sp>
      <p:pic>
        <p:nvPicPr>
          <p:cNvPr id="5124" name="Picture 4" descr="C:\Users\Dani\AppData\Local\Microsoft\Windows\INetCache\IE\EXH7C256\global[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2971800"/>
            <a:ext cx="2819400" cy="2258205"/>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C:\Users\Dani\AppData\Local\Microsoft\Windows\INetCache\IE\UGCW8CMN\shutterstock_6088234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0200" y="3048000"/>
            <a:ext cx="2438400" cy="24384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57200" y="304800"/>
            <a:ext cx="8229600" cy="584775"/>
          </a:xfrm>
          <a:prstGeom prst="rect">
            <a:avLst/>
          </a:prstGeom>
          <a:noFill/>
        </p:spPr>
        <p:txBody>
          <a:bodyPr wrap="square" rtlCol="0">
            <a:spAutoFit/>
          </a:bodyPr>
          <a:lstStyle/>
          <a:p>
            <a:pPr algn="ctr"/>
            <a:r>
              <a:rPr lang="en-US" sz="3200" b="1" dirty="0">
                <a:solidFill>
                  <a:schemeClr val="accent1">
                    <a:lumMod val="75000"/>
                  </a:schemeClr>
                </a:solidFill>
              </a:rPr>
              <a:t>Lastly, interpersonal skills include:</a:t>
            </a:r>
          </a:p>
        </p:txBody>
      </p:sp>
    </p:spTree>
    <p:extLst>
      <p:ext uri="{BB962C8B-B14F-4D97-AF65-F5344CB8AC3E}">
        <p14:creationId xmlns:p14="http://schemas.microsoft.com/office/powerpoint/2010/main" val="266789509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91</TotalTime>
  <Words>213</Words>
  <Application>Microsoft Office PowerPoint</Application>
  <PresentationFormat>On-screen Show (4:3)</PresentationFormat>
  <Paragraphs>14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Georgia</vt:lpstr>
      <vt:lpstr>Wingdings</vt:lpstr>
      <vt:lpstr>Wingdings 2</vt:lpstr>
      <vt:lpstr>Civic</vt:lpstr>
      <vt:lpstr>Interpersonal Skills</vt:lpstr>
      <vt:lpstr>Interpersonal skills help us engage, interact, and build relationships with other people, and they are necessary in order to thrive in school, at home, and at work. That’s why it’s critical to start building these skills now.</vt:lpstr>
      <vt:lpstr>It also includes:</vt:lpstr>
      <vt:lpstr>Empathy: The ability to identify and understand other people’s emotions.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Interpersonal Skills</dc:title>
  <dc:creator>Dani Avila</dc:creator>
  <cp:lastModifiedBy>Avila, Idania</cp:lastModifiedBy>
  <cp:revision>6</cp:revision>
  <dcterms:created xsi:type="dcterms:W3CDTF">2018-08-17T01:47:25Z</dcterms:created>
  <dcterms:modified xsi:type="dcterms:W3CDTF">2018-08-17T17:21:57Z</dcterms:modified>
</cp:coreProperties>
</file>